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DE4B-6474-4552-9719-DEB5042AAB75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1A47-8369-4AB6-9BDE-8DCB4E25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6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DE4B-6474-4552-9719-DEB5042AAB75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1A47-8369-4AB6-9BDE-8DCB4E25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6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DE4B-6474-4552-9719-DEB5042AAB75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1A47-8369-4AB6-9BDE-8DCB4E25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6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DE4B-6474-4552-9719-DEB5042AAB75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1A47-8369-4AB6-9BDE-8DCB4E25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7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DE4B-6474-4552-9719-DEB5042AAB75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1A47-8369-4AB6-9BDE-8DCB4E25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3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DE4B-6474-4552-9719-DEB5042AAB75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1A47-8369-4AB6-9BDE-8DCB4E25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4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DE4B-6474-4552-9719-DEB5042AAB75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1A47-8369-4AB6-9BDE-8DCB4E25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2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DE4B-6474-4552-9719-DEB5042AAB75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1A47-8369-4AB6-9BDE-8DCB4E25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3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DE4B-6474-4552-9719-DEB5042AAB75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1A47-8369-4AB6-9BDE-8DCB4E25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4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DE4B-6474-4552-9719-DEB5042AAB75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1A47-8369-4AB6-9BDE-8DCB4E25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7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DE4B-6474-4552-9719-DEB5042AAB75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A1A47-8369-4AB6-9BDE-8DCB4E25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6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DDE4B-6474-4552-9719-DEB5042AAB75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A1A47-8369-4AB6-9BDE-8DCB4E25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5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"/>
            <a:ext cx="12166616" cy="140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61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2024-08-23T13:59:00Z</dcterms:created>
  <dcterms:modified xsi:type="dcterms:W3CDTF">2024-11-06T04:35:23Z</dcterms:modified>
</cp:coreProperties>
</file>