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DDE4B-6474-4552-9719-DEB5042AAB75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A1A47-8369-4AB6-9BDE-8DCB4E25B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266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DDE4B-6474-4552-9719-DEB5042AAB75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A1A47-8369-4AB6-9BDE-8DCB4E25B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868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DDE4B-6474-4552-9719-DEB5042AAB75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A1A47-8369-4AB6-9BDE-8DCB4E25B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661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DDE4B-6474-4552-9719-DEB5042AAB75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A1A47-8369-4AB6-9BDE-8DCB4E25B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574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DDE4B-6474-4552-9719-DEB5042AAB75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A1A47-8369-4AB6-9BDE-8DCB4E25B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938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DDE4B-6474-4552-9719-DEB5042AAB75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A1A47-8369-4AB6-9BDE-8DCB4E25B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540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DDE4B-6474-4552-9719-DEB5042AAB75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A1A47-8369-4AB6-9BDE-8DCB4E25B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22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DDE4B-6474-4552-9719-DEB5042AAB75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A1A47-8369-4AB6-9BDE-8DCB4E25B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332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DDE4B-6474-4552-9719-DEB5042AAB75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A1A47-8369-4AB6-9BDE-8DCB4E25B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643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DDE4B-6474-4552-9719-DEB5042AAB75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A1A47-8369-4AB6-9BDE-8DCB4E25B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178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DDE4B-6474-4552-9719-DEB5042AAB75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A1A47-8369-4AB6-9BDE-8DCB4E25B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660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DDE4B-6474-4552-9719-DEB5042AAB75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A1A47-8369-4AB6-9BDE-8DCB4E25B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159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4"/>
            <a:ext cx="12166616" cy="1406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461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</cp:revision>
  <dcterms:created xsi:type="dcterms:W3CDTF">2024-08-23T13:59:00Z</dcterms:created>
  <dcterms:modified xsi:type="dcterms:W3CDTF">2024-11-06T04:35:23Z</dcterms:modified>
</cp:coreProperties>
</file>